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57" r:id="rId5"/>
    <p:sldId id="258" r:id="rId6"/>
    <p:sldId id="260" r:id="rId7"/>
    <p:sldId id="263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March 24,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29357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5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34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3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4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4859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0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March 24,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0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March 24,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304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portingnews.com/us/ncaa-football/news/prokick-australia-flooding-college-football-australian-punters/1o7ejygxjto5h12sqsszkt6pg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canfootballinternational.com/college-footballs-australian-punting-invasion/" TargetMode="External"/><Relationship Id="rId2" Type="http://schemas.openxmlformats.org/officeDocument/2006/relationships/hyperlink" Target="https://www.sportingnews.com/us/ncaa-football/news/prokick-australia-flooding-college-football-australian-punters/1o7ejygxjto5h12sqsszkt6pg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bleacherreport.com/articles/898757-alabama-football-rugby-style-punt-killing-tides-return-game" TargetMode="External"/><Relationship Id="rId4" Type="http://schemas.openxmlformats.org/officeDocument/2006/relationships/hyperlink" Target="https://www.foxsports.com/stories/college-football/how-australian-punters-are-taking-over-college-footbal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1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5A137-98AD-41EF-8D7C-FB270E70E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1051551"/>
            <a:ext cx="3565524" cy="2384898"/>
          </a:xfrm>
        </p:spPr>
        <p:txBody>
          <a:bodyPr anchor="b">
            <a:normAutofit/>
          </a:bodyPr>
          <a:lstStyle/>
          <a:p>
            <a:r>
              <a:rPr lang="en-US" sz="4800" dirty="0"/>
              <a:t>RUGBY PUNTING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8CD3E7-9D52-4841-8279-7F52C36B3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569008"/>
            <a:ext cx="3565525" cy="2120592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u="sng" dirty="0">
                <a:solidFill>
                  <a:schemeClr val="tx1">
                    <a:alpha val="60000"/>
                  </a:schemeClr>
                </a:solidFill>
              </a:rPr>
              <a:t>Coach Canterbury</a:t>
            </a:r>
          </a:p>
          <a:p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Bartram Trail HS </a:t>
            </a:r>
            <a:br>
              <a:rPr lang="en-US" sz="20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Specialist Coach</a:t>
            </a:r>
          </a:p>
          <a:p>
            <a:br>
              <a:rPr lang="en-US" sz="2000" dirty="0">
                <a:solidFill>
                  <a:schemeClr val="tx1">
                    <a:alpha val="60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alpha val="60000"/>
                  </a:schemeClr>
                </a:solidFill>
              </a:rPr>
              <a:t>Twitter: @Coach Canterbury</a:t>
            </a:r>
            <a:br>
              <a:rPr lang="en-US" sz="2000" dirty="0">
                <a:solidFill>
                  <a:schemeClr val="tx1">
                    <a:alpha val="60000"/>
                  </a:schemeClr>
                </a:solidFill>
              </a:rPr>
            </a:br>
            <a:endParaRPr lang="en-US" sz="2000" dirty="0">
              <a:solidFill>
                <a:schemeClr val="tx1">
                  <a:alpha val="60000"/>
                </a:schemeClr>
              </a:solidFill>
            </a:endParaRPr>
          </a:p>
        </p:txBody>
      </p:sp>
      <p:grpSp>
        <p:nvGrpSpPr>
          <p:cNvPr id="31" name="Group 23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Oval 25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Two referees near the goal signalling touchdown to large stadium">
            <a:extLst>
              <a:ext uri="{FF2B5EF4-FFF2-40B4-BE49-F238E27FC236}">
                <a16:creationId xmlns:a16="http://schemas.microsoft.com/office/drawing/2014/main" id="{38004D90-7AC0-449D-9733-721543FA9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73" r="1"/>
          <a:stretch/>
        </p:blipFill>
        <p:spPr>
          <a:xfrm>
            <a:off x="4667251" y="7454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4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A8484-A188-4636-8756-1630FED73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Why Rugby Punting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7018C-22B4-4EAB-A99F-28E365709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991361"/>
            <a:ext cx="6510337" cy="411416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4000" b="1" dirty="0"/>
              <a:t>SIMPLE TRANSITION</a:t>
            </a:r>
          </a:p>
          <a:p>
            <a:pPr algn="ctr"/>
            <a:r>
              <a:rPr lang="en-US" sz="4000" b="1" dirty="0"/>
              <a:t>VERSITILITY</a:t>
            </a:r>
          </a:p>
          <a:p>
            <a:pPr algn="ctr"/>
            <a:r>
              <a:rPr lang="en-US" sz="4000" b="1" dirty="0"/>
              <a:t>UNPREDICTABILITY</a:t>
            </a:r>
          </a:p>
          <a:p>
            <a:pPr algn="ctr"/>
            <a:r>
              <a:rPr lang="en-US" sz="4000" b="1" dirty="0"/>
              <a:t>MARKETABILITY</a:t>
            </a:r>
          </a:p>
          <a:p>
            <a:pPr algn="ctr"/>
            <a:r>
              <a:rPr lang="en-US" sz="4000" b="1" dirty="0"/>
              <a:t>ANOTHER TOOL IN THE TOOLBOX</a:t>
            </a:r>
          </a:p>
        </p:txBody>
      </p:sp>
      <p:pic>
        <p:nvPicPr>
          <p:cNvPr id="5" name="Picture 4" descr="A football player running with the ball&#10;&#10;Description automatically generated with low confidence">
            <a:extLst>
              <a:ext uri="{FF2B5EF4-FFF2-40B4-BE49-F238E27FC236}">
                <a16:creationId xmlns:a16="http://schemas.microsoft.com/office/drawing/2014/main" id="{0D4F4B2E-09CF-4B11-8449-08FBD6DB7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106" y="1341120"/>
            <a:ext cx="3514134" cy="527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0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C17AC-CD6B-4D3D-8F40-18352C7F6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65175"/>
          </a:xfrm>
        </p:spPr>
        <p:txBody>
          <a:bodyPr wrap="square" anchor="t">
            <a:normAutofit/>
          </a:bodyPr>
          <a:lstStyle/>
          <a:p>
            <a:pPr algn="ctr"/>
            <a:r>
              <a:rPr lang="en-US" dirty="0"/>
              <a:t>SIMPLE TRANISTION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48D92B-371D-4814-A7FA-343C03DD8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73201"/>
            <a:ext cx="11090274" cy="4835524"/>
          </a:xfrm>
        </p:spPr>
        <p:txBody>
          <a:bodyPr/>
          <a:lstStyle/>
          <a:p>
            <a:r>
              <a:rPr lang="en-US" dirty="0"/>
              <a:t>Most of Linear Punting rules apply:</a:t>
            </a:r>
            <a:br>
              <a:rPr lang="en-US" dirty="0"/>
            </a:br>
            <a:r>
              <a:rPr lang="en-US" dirty="0"/>
              <a:t> -Molding, Step length, Ball Angle, Drop, Body Position, Leg Swing * </a:t>
            </a:r>
          </a:p>
          <a:p>
            <a:endParaRPr lang="en-US" dirty="0"/>
          </a:p>
          <a:p>
            <a:r>
              <a:rPr lang="en-US" dirty="0"/>
              <a:t>Differences:</a:t>
            </a:r>
            <a:br>
              <a:rPr lang="en-US" dirty="0"/>
            </a:br>
            <a:r>
              <a:rPr lang="en-US" dirty="0"/>
              <a:t> -Drop Table to “Waist Band” </a:t>
            </a:r>
            <a:br>
              <a:rPr lang="en-US" dirty="0"/>
            </a:br>
            <a:r>
              <a:rPr lang="en-US" dirty="0"/>
              <a:t> -Lateral Shuffle Step </a:t>
            </a:r>
            <a:br>
              <a:rPr lang="en-US" dirty="0"/>
            </a:br>
            <a:r>
              <a:rPr lang="en-US" dirty="0"/>
              <a:t> -3-5 Steps on a 45-degree angle</a:t>
            </a:r>
            <a:br>
              <a:rPr lang="en-US" dirty="0"/>
            </a:br>
            <a:r>
              <a:rPr lang="en-US" dirty="0"/>
              <a:t> - Follow through downfield following the ball</a:t>
            </a:r>
          </a:p>
        </p:txBody>
      </p:sp>
    </p:spTree>
    <p:extLst>
      <p:ext uri="{BB962C8B-B14F-4D97-AF65-F5344CB8AC3E}">
        <p14:creationId xmlns:p14="http://schemas.microsoft.com/office/powerpoint/2010/main" val="3624050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E9CCA-F48C-4CE9-BFF3-5D2B033B4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pPr algn="ctr"/>
            <a:r>
              <a:rPr lang="en-US" sz="7200" b="1" u="sng" dirty="0"/>
              <a:t>VERSITILITY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BEB62-3DA2-4BD0-B62E-5749FC0A44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771651"/>
            <a:ext cx="11090274" cy="4321174"/>
          </a:xfrm>
        </p:spPr>
        <p:txBody>
          <a:bodyPr/>
          <a:lstStyle/>
          <a:p>
            <a:r>
              <a:rPr lang="en-US" dirty="0"/>
              <a:t>Unexpected change from Traditional Linear Punting</a:t>
            </a:r>
          </a:p>
          <a:p>
            <a:r>
              <a:rPr lang="en-US" dirty="0"/>
              <a:t>More Options of Intentional Ball Flight</a:t>
            </a:r>
            <a:br>
              <a:rPr lang="en-US" dirty="0"/>
            </a:br>
            <a:r>
              <a:rPr lang="en-US" dirty="0"/>
              <a:t>- End over End</a:t>
            </a:r>
            <a:br>
              <a:rPr lang="en-US" dirty="0"/>
            </a:br>
            <a:r>
              <a:rPr lang="en-US" dirty="0"/>
              <a:t>- Nose over Nose</a:t>
            </a:r>
            <a:br>
              <a:rPr lang="en-US" dirty="0"/>
            </a:br>
            <a:r>
              <a:rPr lang="en-US" dirty="0"/>
              <a:t>- Sidewinder</a:t>
            </a:r>
            <a:br>
              <a:rPr lang="en-US" dirty="0"/>
            </a:br>
            <a:r>
              <a:rPr lang="en-US" dirty="0"/>
              <a:t>- Spiral</a:t>
            </a:r>
          </a:p>
          <a:p>
            <a:r>
              <a:rPr lang="en-US" dirty="0"/>
              <a:t>More Fake Punt Options</a:t>
            </a:r>
          </a:p>
        </p:txBody>
      </p:sp>
    </p:spTree>
    <p:extLst>
      <p:ext uri="{BB962C8B-B14F-4D97-AF65-F5344CB8AC3E}">
        <p14:creationId xmlns:p14="http://schemas.microsoft.com/office/powerpoint/2010/main" val="2747912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70C7-7E02-4360-9215-D1CA88EFE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t">
            <a:normAutofit/>
          </a:bodyPr>
          <a:lstStyle/>
          <a:p>
            <a:pPr algn="ctr"/>
            <a:r>
              <a:rPr lang="en-US" b="1" u="sng" dirty="0"/>
              <a:t>(UN)PREDICTABILITY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6EC46-E3BC-4F7A-850A-32A91F04C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2" y="1350771"/>
            <a:ext cx="5437186" cy="53535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predictable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1F730D0-CE88-4AC5-BBB3-B62C812D1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2851" y="1881275"/>
            <a:ext cx="5429114" cy="4510000"/>
          </a:xfrm>
        </p:spPr>
        <p:txBody>
          <a:bodyPr>
            <a:normAutofit/>
          </a:bodyPr>
          <a:lstStyle/>
          <a:p>
            <a:r>
              <a:rPr lang="en-US" dirty="0"/>
              <a:t>Punt Direction/ Landing Zone</a:t>
            </a:r>
          </a:p>
          <a:p>
            <a:r>
              <a:rPr lang="en-US" dirty="0"/>
              <a:t>Use of Field Conditions</a:t>
            </a:r>
          </a:p>
          <a:p>
            <a:r>
              <a:rPr lang="en-US" dirty="0"/>
              <a:t>Less Likely to Return a Rolling Ball</a:t>
            </a:r>
          </a:p>
          <a:p>
            <a:r>
              <a:rPr lang="en-US" dirty="0"/>
              <a:t>More time for coverage to get down field due to slightly longer or even longer Op. Time = Return Yardage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AA2403-E7D3-41E5-A91B-863224304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54" y="1326316"/>
            <a:ext cx="5436392" cy="5353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unpredictable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6C93B1B-0005-4CC6-BB60-35A77645B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4" y="1881275"/>
            <a:ext cx="5436391" cy="4652875"/>
          </a:xfrm>
        </p:spPr>
        <p:txBody>
          <a:bodyPr>
            <a:normAutofit/>
          </a:bodyPr>
          <a:lstStyle/>
          <a:p>
            <a:r>
              <a:rPr lang="en-US" dirty="0"/>
              <a:t>In- Game scouting changes.</a:t>
            </a:r>
            <a:br>
              <a:rPr lang="en-US" dirty="0"/>
            </a:br>
            <a:r>
              <a:rPr lang="en-US" dirty="0"/>
              <a:t>- Returners change alignment expecting Linear Punt, Rugby Punt is a surprise. Track across the field.</a:t>
            </a:r>
          </a:p>
          <a:p>
            <a:r>
              <a:rPr lang="en-US" dirty="0"/>
              <a:t>Bounce and Roll</a:t>
            </a:r>
          </a:p>
          <a:p>
            <a:r>
              <a:rPr lang="en-US" dirty="0"/>
              <a:t>Roll out could produce a fake if coverage bails</a:t>
            </a:r>
          </a:p>
          <a:p>
            <a:r>
              <a:rPr lang="en-US" dirty="0"/>
              <a:t>Roll out right- intentional punt left if Returner Adjusts pre-snap.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53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2B83B-4F0F-4F9E-8732-2C28782A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73125"/>
          </a:xfrm>
        </p:spPr>
        <p:txBody>
          <a:bodyPr wrap="square" anchor="t">
            <a:normAutofit/>
          </a:bodyPr>
          <a:lstStyle/>
          <a:p>
            <a:pPr algn="ctr"/>
            <a:r>
              <a:rPr lang="en-US" dirty="0"/>
              <a:t>Marketability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D537E-993B-4F60-A81E-15DF184EB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188" y="1564559"/>
            <a:ext cx="11090274" cy="4622881"/>
          </a:xfrm>
        </p:spPr>
        <p:txBody>
          <a:bodyPr/>
          <a:lstStyle/>
          <a:p>
            <a:r>
              <a:rPr lang="en-US" dirty="0"/>
              <a:t>The more you can do as a Specialist, the more marketable to colleges you become.</a:t>
            </a:r>
          </a:p>
          <a:p>
            <a:r>
              <a:rPr lang="en-US" dirty="0"/>
              <a:t>Recruiters love to use one scholarship on one Specialist to do all aspects of the kicking game. It alleviates another scholarship for another position player.</a:t>
            </a:r>
          </a:p>
          <a:p>
            <a:r>
              <a:rPr lang="en-US" dirty="0"/>
              <a:t>56 of 130 D-1 Programs are scheming for Rugby Punters as of 2021 Season. Raise your Recruiting Value by having an arsenal of punt types.</a:t>
            </a:r>
          </a:p>
        </p:txBody>
      </p:sp>
    </p:spTree>
    <p:extLst>
      <p:ext uri="{BB962C8B-B14F-4D97-AF65-F5344CB8AC3E}">
        <p14:creationId xmlns:p14="http://schemas.microsoft.com/office/powerpoint/2010/main" val="2623658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C75DF-C21E-4E5B-9855-3B112CF74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812800"/>
          </a:xfrm>
        </p:spPr>
        <p:txBody>
          <a:bodyPr/>
          <a:lstStyle/>
          <a:p>
            <a:pPr algn="ctr"/>
            <a:r>
              <a:rPr lang="en-US" dirty="0"/>
              <a:t>2021-22 Season Usage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B3ABE-C38B-48B9-8775-08DCC26D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4" y="1362075"/>
            <a:ext cx="11090274" cy="494665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dirty="0"/>
              <a:t>56 of 130 D-1 Programs use “Aussie/Rugby Style” Punters:</a:t>
            </a:r>
            <a:br>
              <a:rPr lang="en-US" dirty="0"/>
            </a:b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Source: </a:t>
            </a:r>
            <a:r>
              <a:rPr lang="en-US" sz="1500" dirty="0">
                <a:hlinkClick r:id="rId2"/>
              </a:rPr>
              <a:t>https://www.sportingnews.com/us/ncaa-football/news/prokick-australia-flooding-college-football-australian-punters/1o7ejygxjto5h12sqsszkt6pgm</a:t>
            </a:r>
            <a:endParaRPr lang="en-US" sz="1500" dirty="0"/>
          </a:p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D0CB5D-2DF2-4CBA-8048-4876011AA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7490" y="1646633"/>
            <a:ext cx="7517019" cy="415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938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361CA9D-1D34-4E4A-A842-4D87E2DAC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793750"/>
          </a:xfrm>
        </p:spPr>
        <p:txBody>
          <a:bodyPr/>
          <a:lstStyle/>
          <a:p>
            <a:pPr algn="ctr"/>
            <a:r>
              <a:rPr lang="en-US" dirty="0"/>
              <a:t>Media Attention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527824-D6A2-4914-BBF2-62B345BEB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538" y="1274999"/>
            <a:ext cx="11090274" cy="5459176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https://www.sportingnews.com/us/ncaa-football/news/prokick-australia-flooding-college-football-australian-punters/1o7ejygxjto5h12sqsszkt6pgm</a:t>
            </a:r>
            <a:endParaRPr lang="en-US" sz="4200" dirty="0"/>
          </a:p>
          <a:p>
            <a:r>
              <a:rPr lang="en-US" sz="4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https://www.americanfootballinternational.com/college-footballs-australian-punting-invasion/</a:t>
            </a:r>
            <a:endParaRPr lang="en-US" sz="4200" dirty="0"/>
          </a:p>
          <a:p>
            <a:r>
              <a:rPr lang="en-US" sz="42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https://www.foxsports.com/stories/college-football/how-australian-punters-are-taking-over-college-football</a:t>
            </a:r>
            <a:endParaRPr lang="en-US" sz="4200" dirty="0"/>
          </a:p>
          <a:p>
            <a:r>
              <a:rPr lang="en-US" sz="42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https://bleacherreport.com/articles/898757-alabama-football-rugby-style-punt-killing-tides-return-game</a:t>
            </a:r>
            <a:endParaRPr lang="en-US" sz="4200" dirty="0"/>
          </a:p>
          <a:p>
            <a:r>
              <a:rPr lang="en-US" sz="4200" dirty="0"/>
              <a:t>“</a:t>
            </a:r>
            <a:r>
              <a:rPr lang="en-US" sz="4200" b="0" i="0" dirty="0">
                <a:solidFill>
                  <a:schemeClr val="tx1"/>
                </a:solidFill>
                <a:effectLst/>
                <a:latin typeface="Proxima Nova"/>
              </a:rPr>
              <a:t>The rugby style has been showcased against the Alabama Crimson Tide for the past three weeks.  After punt-returner Marquis Maze returned a punt for 83 yards for a touchdown against Arkansas, Florida went with the rugby style for the entire game the following week.”</a:t>
            </a:r>
            <a:br>
              <a:rPr lang="en-US" sz="4200" b="0" i="0" dirty="0">
                <a:solidFill>
                  <a:schemeClr val="tx1"/>
                </a:solidFill>
                <a:effectLst/>
                <a:latin typeface="Proxima Nova"/>
              </a:rPr>
            </a:br>
            <a:r>
              <a:rPr lang="en-US" sz="4200" b="0" i="0" dirty="0">
                <a:solidFill>
                  <a:schemeClr val="tx1"/>
                </a:solidFill>
                <a:effectLst/>
                <a:latin typeface="Proxima Nova"/>
              </a:rPr>
              <a:t>Source- Bleacher Report Article Above</a:t>
            </a:r>
            <a:endParaRPr lang="en-US" sz="4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714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52F60-3668-4ACA-B19C-0792D5E0A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Another Tool In The Toolbox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ECC9-E16C-41E7-BE5D-A09AB3B83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Weaponize yourself! </a:t>
            </a:r>
          </a:p>
          <a:p>
            <a:r>
              <a:rPr lang="en-US" dirty="0"/>
              <a:t>i.e. Pinning the ball inside the 10 outside the numbers with roll FROM the left hash to the right hash.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29502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1C2131"/>
      </a:dk2>
      <a:lt2>
        <a:srgbClr val="F0F3F2"/>
      </a:lt2>
      <a:accent1>
        <a:srgbClr val="E62A94"/>
      </a:accent1>
      <a:accent2>
        <a:srgbClr val="D418D1"/>
      </a:accent2>
      <a:accent3>
        <a:srgbClr val="9B2AE6"/>
      </a:accent3>
      <a:accent4>
        <a:srgbClr val="4C2CD8"/>
      </a:accent4>
      <a:accent5>
        <a:srgbClr val="2A56E6"/>
      </a:accent5>
      <a:accent6>
        <a:srgbClr val="1892D4"/>
      </a:accent6>
      <a:hlink>
        <a:srgbClr val="3F48BF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4734</TotalTime>
  <Words>468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3DFloatVTI</vt:lpstr>
      <vt:lpstr>RUGBY PUNTING</vt:lpstr>
      <vt:lpstr>Why Rugby Punting Works</vt:lpstr>
      <vt:lpstr>SIMPLE TRANISTION</vt:lpstr>
      <vt:lpstr>VERSITILITY</vt:lpstr>
      <vt:lpstr>(UN)PREDICTABILITY</vt:lpstr>
      <vt:lpstr>Marketability</vt:lpstr>
      <vt:lpstr>2021-22 Season Usage </vt:lpstr>
      <vt:lpstr>Media Attention</vt:lpstr>
      <vt:lpstr>Another Tool In The Toolbox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RUGBY PUNTING</dc:title>
  <dc:creator>Micah Canterbury</dc:creator>
  <cp:lastModifiedBy>Micah Canterbury</cp:lastModifiedBy>
  <cp:revision>2</cp:revision>
  <dcterms:created xsi:type="dcterms:W3CDTF">2022-02-14T17:25:31Z</dcterms:created>
  <dcterms:modified xsi:type="dcterms:W3CDTF">2022-03-24T19:41:30Z</dcterms:modified>
</cp:coreProperties>
</file>